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8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E3AF0-C6F6-A0FA-B6C8-8FD7C1329B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70609D-53F7-9604-273F-D6D0540E64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1C0FB-39CB-4C56-1EA9-5033C2594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B4211-F17B-45C4-B60B-68656DC3F788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161D80-2E95-344B-4338-A64F11B71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55E2A-AF38-8F0F-BBDE-DEBE800C5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22A2D-F61F-48D2-935B-2ECF5AEDD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934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9F9AD-3D16-44F3-1509-4DC5AEFE4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E568B6-55A0-083D-6181-A93252C2DD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7F067-932C-D5CB-805B-B6A691481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B4211-F17B-45C4-B60B-68656DC3F788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10D083-CD27-517D-557A-AD034A76F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9D68F6-2F86-0247-72BB-B76DE6654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22A2D-F61F-48D2-935B-2ECF5AEDD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8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ABBCFF-C206-E816-F028-99F7C24EC5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CD0BCA-6BF7-9DAB-C977-1288AF40C6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0B0A5-1350-D774-F053-5AF1E34D6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B4211-F17B-45C4-B60B-68656DC3F788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4A8A5-0E92-C0A5-305F-8BB925C08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46D5D2-1DE2-83E2-3A5E-DA8F5FEEC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22A2D-F61F-48D2-935B-2ECF5AEDD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618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18EC1-36D6-E79E-7839-4C8F4A5A5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DC7AB-B8CC-0D59-CD2A-0B1436C74D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4B285-A881-557D-DD03-8DA0D5052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B4211-F17B-45C4-B60B-68656DC3F788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4FD711-5EC6-4D9A-F53D-1B9CED43F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7A478D-49D4-A9A7-34D8-4697129B6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22A2D-F61F-48D2-935B-2ECF5AEDD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735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CB487-A115-848F-169B-21C779B33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C38BC4-F957-777C-119B-305B28CBF9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48191A-94AC-F28A-5DA6-2423FEFD4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B4211-F17B-45C4-B60B-68656DC3F788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50EC7-ACB4-9C4D-C992-D0139FB6B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460520-C5B8-BE92-461C-312559C11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22A2D-F61F-48D2-935B-2ECF5AEDD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95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75EA9-261F-4D00-FF05-668F268A9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E9225A-47E3-3918-286E-6E6A6510CB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96224B-FB30-C553-1CCF-9E29FA2047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E6A4EA-8F0E-583C-72ED-90B8B48EA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B4211-F17B-45C4-B60B-68656DC3F788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B4E25F-D408-1393-0FC5-C2C82A811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880B9C-E241-B97D-D16E-822081033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22A2D-F61F-48D2-935B-2ECF5AEDD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05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6E3F8-6E2D-5FA9-47BE-3993B9D30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788122-09D0-7DEF-64B8-8CEC4BE250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E7C195-3D0D-1E31-9D83-B0BD4E5353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B817B7-5EDC-62DD-F926-63E4D622ED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BAF00D-5B1A-E195-A82B-3703926ED0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70902A-D039-4DF7-3AC9-0FCAFD600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B4211-F17B-45C4-B60B-68656DC3F788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017483-2F34-2A54-46B5-6E2805286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3C591-4621-DB67-28BF-997A30FD5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22A2D-F61F-48D2-935B-2ECF5AEDD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695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5224A-64B5-F8B9-5A5A-B98AC441C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C3E6B5-959D-ECCD-469A-9186357E7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B4211-F17B-45C4-B60B-68656DC3F788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7E3A72-F82B-57E6-05F8-1E93865CA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DCCA53-1672-6241-57BE-5199C7785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22A2D-F61F-48D2-935B-2ECF5AEDD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968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4056C4-CF85-A024-B30F-338BF4256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B4211-F17B-45C4-B60B-68656DC3F788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A2386E-6E78-F70F-17EC-5D5C29026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BC8864-6345-6944-7F6B-42F9116A9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22A2D-F61F-48D2-935B-2ECF5AEDD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25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74C91-9796-1DB5-8175-9C0234802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F8A28D-3FA6-0ECC-4BA8-8BC22DA0A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7331D9-8E10-736D-2C7A-30E04B7B84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DD8D8D-06DA-3106-B569-A0E1CC8E8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B4211-F17B-45C4-B60B-68656DC3F788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5DD6B9-E455-B267-14D9-E0AF20FB6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A42B3A-6355-30A1-D755-6E6C56DC4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22A2D-F61F-48D2-935B-2ECF5AEDD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855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E9D9B-5187-3ACF-C728-C622ABCF5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809A85-6879-A1A6-6E27-E2A0F28985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B66716-D0F6-EAAC-23FB-9203D238C4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89477D-1DD7-50DC-4E16-5F1505471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B4211-F17B-45C4-B60B-68656DC3F788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55005D-7E1F-52FC-0534-D1F3E04E4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5D702A-258B-948B-D403-2349AC9CE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22A2D-F61F-48D2-935B-2ECF5AEDD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950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F07D1B-67EF-508E-CE6E-95F1BF4FA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9D8CC5-A481-D3A3-B2CE-A392A2D90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C85C6E-1E0D-C3CA-F4CF-2767484B13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B4211-F17B-45C4-B60B-68656DC3F788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E7B0D-1B2A-AD9B-0455-F7CD5A3CF1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E1D94-FF8C-FBFE-E17F-92E57242E6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222A2D-F61F-48D2-935B-2ECF5AEDD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553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AD27CD-25BA-E801-C0C6-48FDE9759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74"/>
            <a:ext cx="12192000" cy="684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458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DE1EA2-36CC-F2CC-02FF-8EAACA8EB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" y="0"/>
            <a:ext cx="12187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0958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0302DA-11ED-30B2-AD89-F0BE8139C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8" y="0"/>
            <a:ext cx="121809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4894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8A224B-218C-DABD-E88E-2497AC343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" y="0"/>
            <a:ext cx="12187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2358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250CBD-4D36-2212-E5A3-B64E077D9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10"/>
            <a:ext cx="12192000" cy="684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758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619EB5-9A41-A1E1-4331-910EB524E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8" y="0"/>
            <a:ext cx="121809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1622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9897D7-9A55-FDC5-655D-24A08B8EE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8" y="0"/>
            <a:ext cx="121809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0100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28C09E-7105-7A25-F6B3-AC7EBFB93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8"/>
            <a:ext cx="12192000" cy="685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3621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676562-BFDD-1B3B-1B33-1FCD2D97D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7"/>
            <a:ext cx="12192000" cy="685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4448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AEBDDA-CC38-873B-8CB3-409D43645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" y="0"/>
            <a:ext cx="12187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4583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C28DB2-00B4-24B4-C1FD-70702AE41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7"/>
            <a:ext cx="12192000" cy="685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455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CA83D3-6E74-4AD8-B18D-C52DB6F94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3"/>
            <a:ext cx="12192000" cy="685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8735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451150-50B9-1E0B-C499-10DF4F2FD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" y="0"/>
            <a:ext cx="12187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7753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F4069B-FB69-DFC1-EBBA-131016F52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90"/>
            <a:ext cx="12192000" cy="685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6142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576375-6CDD-361E-71E7-69FCFAB2D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" y="0"/>
            <a:ext cx="12187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0517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2D4BA0-CBB3-AC64-8D23-8EF84149F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3"/>
            <a:ext cx="12192000" cy="685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5641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183B4A-FD8D-9BC6-7691-BCE670EA7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45"/>
            <a:ext cx="12192000" cy="685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3950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B88F9D-339A-1ACE-6C8B-43AC85099B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7"/>
            <a:ext cx="12192000" cy="685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0553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2F4414-C298-A11C-8534-72D2D301E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7"/>
            <a:ext cx="12192000" cy="685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796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9262D1-3033-89AC-6D94-32A2C2446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90"/>
            <a:ext cx="12192000" cy="685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153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873068-250D-2AFD-3052-AFF8AFF52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8"/>
            <a:ext cx="12192000" cy="685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637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7961D3-AFEA-71A7-7EC7-E65A09840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" y="0"/>
            <a:ext cx="12187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263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531910-900F-6E43-1AAC-B2CB6C2E9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45"/>
            <a:ext cx="12192000" cy="685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61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978EA8-A0AA-AA56-2C4C-B50C27AB2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7"/>
            <a:ext cx="12192000" cy="685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38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B7676E-3861-46A6-ED2A-69114EE3B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3"/>
            <a:ext cx="12192000" cy="685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2497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F3DCE8-8231-BFFC-64B1-D4E895DD9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8" y="0"/>
            <a:ext cx="121809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2584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Office PowerPoint</Application>
  <PresentationFormat>Widescreen</PresentationFormat>
  <Paragraphs>0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Hichborn</dc:creator>
  <cp:lastModifiedBy>Michael Hichborn</cp:lastModifiedBy>
  <cp:revision>1</cp:revision>
  <dcterms:created xsi:type="dcterms:W3CDTF">2022-12-19T21:41:49Z</dcterms:created>
  <dcterms:modified xsi:type="dcterms:W3CDTF">2022-12-19T21:52:27Z</dcterms:modified>
</cp:coreProperties>
</file>